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9B461-C322-4C16-87A1-23004AD3C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3FFFC-F283-44B1-96D5-F837E9F1D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EA331-B33E-4A5C-8886-04BEF575D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42F9C-5CCB-4577-9276-CC5E7CC3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343D8-DB65-4D9B-96A7-6C007563F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99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5E821-8C19-432C-A680-2CDFD4E4F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38263-68DA-4680-9EC7-F228252F9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F1911-81CC-443B-9CD5-9F44B694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F46C6-3EAC-4D14-A021-FD66D112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E56F5-2E70-48C4-AEAE-69CF63EE6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54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09A8AF-6CF9-435D-9EE3-865746F0E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9D4158-ADB0-4B0B-8AD6-6FB7D77E0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1A43F-F242-4431-BBD8-B3E99435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5BB04-2555-422B-A376-F2EDA09D6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705AD-E2C4-4B18-AFB9-182463C5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0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2759E-1EB7-4458-BE28-11514EA62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A708A-CA3F-46D5-ACCE-7C7707408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EFC3A6-E579-47AE-B80B-3BD3A1B3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AA819-5386-4B89-9093-647260F32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BE7A-1547-4097-BD1D-D4C9B340D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10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25785-6953-4EC7-9231-466623E13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FE056A-0527-4484-B81E-63743A1B3D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799DA-B0EF-4F1B-8F0D-A44C1F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8C14F-BF4E-4B32-AE8C-4AD7BA0B9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BA7203-C21F-45EE-8D2E-D2A13CC0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448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B8E5D-F35D-4162-B7C3-B3FA4BA1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9B218-8878-4546-B2D8-94EF81404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F1580-2A67-4D84-8477-057BE93A7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78D99-C32A-4786-8A6F-715508D89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A689F-DA5A-4AF8-B0AB-57D94EC6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B9687-A198-452F-A997-6C60006FC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4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B5A75-4EAD-4A33-A7C7-86033D8FB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2C1A0-70C7-42A3-AF79-C727CC76C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0D49C4-4F81-4F14-8BF9-5ACC18EE3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C93FD-99F9-4E98-A6EA-16F404C567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B3976C-953B-4437-923C-3E56DF9CF9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ECE695-DFEA-411E-8267-5695B0660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4D5D06-4F04-4F06-B059-DE9C88A32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DF124-111E-41D1-9A68-7F674BBB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30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B9A0A-060C-4C78-9A2A-0025A564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6D7AC5-576D-447D-9868-2564EC62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AAFF6E-4B88-4398-AF37-AF2EF417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FB623-E7D1-4EF2-80B4-C6E8D0BBA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25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1A723-D874-435A-8DE8-59B9BE6B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D47127-276B-4461-91BF-34274FB8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69B1E-ED02-4E9B-A7D5-23228268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29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01D14-58B3-419E-913B-E110B19FB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C203-864D-41C4-B0D2-F26C3B78D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FD3CF-7F34-4277-8E3A-71DA0E755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C6BE0-4E4E-44F7-A70C-8842C44B2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26C26-AEFB-4C0E-9AE7-7247C28EA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39EBF-0C07-46D1-AB56-5BEFEE7C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81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7D700-4FBD-4F04-9566-BE3818819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5194CB-F510-4732-9B11-A54EE1652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FCCA2-16E5-46DB-917E-93AC3CAE2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56FA1-89B1-45CC-B205-B1F9C5E95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A3A09D-11B3-4DD4-A982-00893707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724F4-6C87-452B-AE33-39B3350B4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21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0DE832-12D2-4885-8990-10965A717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8C47F-72BE-4E08-8B84-DFD8DF662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5E0A0-7C77-4F21-9B7D-14DE2820A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40B3-8C37-47CD-8A84-20F7C6E58418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A3714-0365-41E1-9E7F-0D0F150AC5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A789A-6A07-475E-B408-4E183FB06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DCC1C-F9EC-47EC-AE51-C7C923258D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6C390E1-7175-4B67-8D4E-A55E51D222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451" y="1343026"/>
            <a:ext cx="5264149" cy="460790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FC9D55D-E3B1-414B-B386-B0F5C167A6A1}"/>
              </a:ext>
            </a:extLst>
          </p:cNvPr>
          <p:cNvSpPr txBox="1"/>
          <p:nvPr/>
        </p:nvSpPr>
        <p:spPr>
          <a:xfrm>
            <a:off x="714376" y="1333500"/>
            <a:ext cx="574357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14:00hrs-15:30hrs FRIDAY 13 APRIL 2018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Joint Meeting of the AIDA Reinsurance Working Party &amp; </a:t>
            </a:r>
          </a:p>
          <a:p>
            <a:r>
              <a:rPr lang="en-GB" b="1" dirty="0">
                <a:solidFill>
                  <a:srgbClr val="0070C0"/>
                </a:solidFill>
              </a:rPr>
              <a:t>AIDA Climate &amp; Catastrophic Events Working Party 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AGENDA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70C0"/>
                </a:solidFill>
              </a:rPr>
              <a:t>Francisco Javier </a:t>
            </a:r>
            <a:r>
              <a:rPr lang="en-GB" sz="1600" b="1" dirty="0" err="1">
                <a:solidFill>
                  <a:srgbClr val="0070C0"/>
                </a:solidFill>
              </a:rPr>
              <a:t>Zabala</a:t>
            </a:r>
            <a:r>
              <a:rPr lang="en-GB" sz="1600" dirty="0">
                <a:solidFill>
                  <a:srgbClr val="0070C0"/>
                </a:solidFill>
              </a:rPr>
              <a:t>/Spain:  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</a:rPr>
              <a:t>Challenges for reinsurers and governments in risk-sharing catastrophe perils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0070C0"/>
                </a:solidFill>
              </a:rPr>
              <a:t>Rich Traub</a:t>
            </a:r>
            <a:r>
              <a:rPr lang="en-GB" sz="1600" dirty="0">
                <a:solidFill>
                  <a:srgbClr val="0070C0"/>
                </a:solidFill>
              </a:rPr>
              <a:t>/US: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</a:rPr>
              <a:t>Impact of technology on international flood loss coverage and pricing of reinsurance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err="1">
                <a:solidFill>
                  <a:srgbClr val="0070C0"/>
                </a:solidFill>
              </a:rPr>
              <a:t>Shivaun</a:t>
            </a:r>
            <a:r>
              <a:rPr lang="en-GB" sz="1600" b="1" dirty="0">
                <a:solidFill>
                  <a:srgbClr val="0070C0"/>
                </a:solidFill>
              </a:rPr>
              <a:t> Moreno</a:t>
            </a:r>
            <a:r>
              <a:rPr lang="en-GB" sz="1600" dirty="0">
                <a:solidFill>
                  <a:srgbClr val="0070C0"/>
                </a:solidFill>
              </a:rPr>
              <a:t>/Germany: 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</a:rPr>
              <a:t>Reinsurance and Climate Change- Challenges and contributions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err="1">
                <a:solidFill>
                  <a:srgbClr val="0070C0"/>
                </a:solidFill>
              </a:rPr>
              <a:t>Prof.</a:t>
            </a:r>
            <a:r>
              <a:rPr lang="en-GB" sz="1600" b="1" dirty="0">
                <a:solidFill>
                  <a:srgbClr val="0070C0"/>
                </a:solidFill>
              </a:rPr>
              <a:t> Dorota </a:t>
            </a:r>
            <a:r>
              <a:rPr lang="en-GB" sz="1600" b="1" dirty="0" err="1">
                <a:solidFill>
                  <a:srgbClr val="0070C0"/>
                </a:solidFill>
              </a:rPr>
              <a:t>Maśniak</a:t>
            </a:r>
            <a:r>
              <a:rPr lang="en-GB" sz="1600" dirty="0">
                <a:solidFill>
                  <a:srgbClr val="0070C0"/>
                </a:solidFill>
              </a:rPr>
              <a:t>/Poland:</a:t>
            </a:r>
          </a:p>
          <a:p>
            <a:pPr lvl="1"/>
            <a:r>
              <a:rPr lang="en-GB" sz="1600" dirty="0">
                <a:solidFill>
                  <a:srgbClr val="0070C0"/>
                </a:solidFill>
              </a:rPr>
              <a:t>A Polish perspective upon State support in flood loss coverage and the role of prevention.</a:t>
            </a:r>
          </a:p>
          <a:p>
            <a:endParaRPr lang="en-GB" b="1" dirty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  <a:p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24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Hardy</dc:creator>
  <cp:lastModifiedBy>Tim Hardy</cp:lastModifiedBy>
  <cp:revision>1</cp:revision>
  <dcterms:created xsi:type="dcterms:W3CDTF">2018-04-12T20:12:21Z</dcterms:created>
  <dcterms:modified xsi:type="dcterms:W3CDTF">2018-04-12T20:13:20Z</dcterms:modified>
</cp:coreProperties>
</file>